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58" r:id="rId6"/>
    <p:sldId id="269" r:id="rId7"/>
    <p:sldId id="270" r:id="rId8"/>
    <p:sldId id="260" r:id="rId9"/>
    <p:sldId id="272" r:id="rId10"/>
    <p:sldId id="261" r:id="rId11"/>
    <p:sldId id="262" r:id="rId12"/>
    <p:sldId id="263" r:id="rId13"/>
    <p:sldId id="267" r:id="rId14"/>
    <p:sldId id="264" r:id="rId15"/>
    <p:sldId id="265" r:id="rId16"/>
    <p:sldId id="266" r:id="rId17"/>
    <p:sldId id="274" r:id="rId18"/>
    <p:sldId id="275" r:id="rId19"/>
    <p:sldId id="276" r:id="rId20"/>
    <p:sldId id="278" r:id="rId21"/>
    <p:sldId id="273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9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61C3D7-8002-4B4D-81F3-E6E3A15AE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68F8E52-9E2E-4699-9CF3-D3E848820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CF7D36-EC74-4283-A1FC-93D0FFB2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807E-B876-4F5E-B8AE-71D9072406D4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A1C01B-52E8-4C3F-9D75-987BAA8F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9B71A3-7EBB-4370-B32B-A1A85CFC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9C3C-C592-4DB5-8C49-F7154BC246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10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B8B3F-2D6A-4963-83A0-D22E699F1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136EA3-9A0D-415E-84D8-EAC294663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54B4BC-AD18-4695-86D5-F4BB8BF1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807E-B876-4F5E-B8AE-71D9072406D4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7506C7-1D5B-4E5F-8373-A6D3AF54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4B988F-E918-4F03-AC74-B79E9F5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9C3C-C592-4DB5-8C49-F7154BC246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15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C991F8C-5979-4F00-8501-490D8304D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86D7ECE-C59F-45CA-85B6-EA3510F9D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ACCDDD-0C53-4F90-9AF4-D70CCDAF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807E-B876-4F5E-B8AE-71D9072406D4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ADBCF3-717E-4E9F-A59F-412B5A8D8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F66F9E-D7B1-4B0E-9640-173DC53A6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9C3C-C592-4DB5-8C49-F7154BC246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0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98053C-FD7F-4AFC-B6FA-A8672E6A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C88D2A-0331-4856-8B34-2CE1DD721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B9BE02-3D48-44AA-A5FF-FE33D1BDE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807E-B876-4F5E-B8AE-71D9072406D4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FE4AA0-9F63-4F72-A1A3-76538E34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734F8A-A11F-4B18-8E8A-68D22143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9C3C-C592-4DB5-8C49-F7154BC246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05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31C47-8D9F-4C21-B927-B087342D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2D1F1B-ADD1-4A74-B303-D721A2073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1F58CA-F5A1-4B84-8D7E-480563750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807E-B876-4F5E-B8AE-71D9072406D4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549AB5-F767-4188-85DF-7F0081F5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C38103-3DE1-454F-9163-76C3D354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9C3C-C592-4DB5-8C49-F7154BC246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30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81F910-8BD1-4B08-8A45-0CADB6F06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DB6FEE-D597-4EA7-8AA6-7F2A985B0C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6464B3-0950-49EE-A89C-61E193211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FC624C-20B7-44FC-B2E1-F1E1DF9E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807E-B876-4F5E-B8AE-71D9072406D4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1BBBAB-2F45-4974-BE1D-1330E7E3D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CC526-CCD3-45BF-AF0A-C5517408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9C3C-C592-4DB5-8C49-F7154BC246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81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E344E8-1DA9-46DC-8FEF-E9DDF0FB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BA75F2-135F-415E-A54D-E79CBB292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B0351A-16C3-4200-B840-6FE702AD7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B168FC2-4A89-426B-900D-FC04639F3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C90ABD-B8CD-40C5-AFC7-46FFA303C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F55DE88-70D1-4DCF-B7FC-AE6408BE0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807E-B876-4F5E-B8AE-71D9072406D4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A4C3D6-8968-4F79-8FB0-6CC8156E4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215949B-1015-40BD-BADD-E4E229E2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9C3C-C592-4DB5-8C49-F7154BC246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6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A9C28-AE76-47DB-8FD1-07D561BE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0AE3476-95C5-47F3-94FC-0D9A18FFA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807E-B876-4F5E-B8AE-71D9072406D4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D71C281-CF6D-46B5-8C9A-53571B42A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33956A0-433C-46C4-9009-D2EA260E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9C3C-C592-4DB5-8C49-F7154BC246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094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E0F0DAE-2991-41C5-A526-BC2B0228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807E-B876-4F5E-B8AE-71D9072406D4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6A34DBB-E614-4599-89FB-99480051C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FBCF4B-2F49-4859-A66C-3F0EC695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9C3C-C592-4DB5-8C49-F7154BC246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56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6073C-E323-4EBD-BAAF-70AF77E1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0BEF1F-7BD8-4B87-AF76-0AF9A4ABA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2DCCC4-40CB-43E9-A7D2-ABE34077C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C5E3FD-B698-4B26-8813-D02F9367F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807E-B876-4F5E-B8AE-71D9072406D4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841A64-5857-4B09-8E4A-4FDB4FB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EA1E69-C146-45EC-AF50-17BEACB6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9C3C-C592-4DB5-8C49-F7154BC246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867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C1886B-ED8C-4C03-97E3-A8FEAAE1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184A77-36AE-4B74-A067-D4BEBDECB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C98497-BF4B-4B2F-AB47-A53A1E98F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324573-B911-4D76-A341-12AB2D52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807E-B876-4F5E-B8AE-71D9072406D4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9C0758-5E19-458B-BDB3-76241133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7EA256-B3F7-4E99-881A-C1419FA5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9C3C-C592-4DB5-8C49-F7154BC246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7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78220A8-3742-4DDC-B543-AB9CD34F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32BA3B-9643-49C9-91E7-FB5B18D19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F2171E-8F0B-44E9-8D19-4BDD3DE92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6807E-B876-4F5E-B8AE-71D9072406D4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2AF68C-5A4E-4E38-B3B0-BD6AC6DCF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F2BFC1-6259-429B-99D1-C64321CB6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B9C3C-C592-4DB5-8C49-F7154BC246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551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e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7984D0-CE76-4EC2-8CEF-D73BD33CDB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rgbClr val="95979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Woontrends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0031701-1FCA-4C7F-8983-9F74800687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solidFill>
                  <a:srgbClr val="95979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Door STUDIO STEF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E865C0-1227-4529-B2A1-4F0183EA3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" y="0"/>
            <a:ext cx="151326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AEC1B1-0316-42ED-AE23-251D25A6D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68000" y="0"/>
            <a:ext cx="1513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6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FE84F-6F90-4E4A-BDBB-3300B095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748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>
                <a:solidFill>
                  <a:srgbClr val="95979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“Een interieur anno 2018 heeft een witte basis in combinatie met natuurlijke tinten en af en toe een kleurrijke uitspatting.”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D739F1-1B87-4147-AFDD-C5807AA7A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50171"/>
            <a:ext cx="655040" cy="1126791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6046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9B0520-3B5F-4D1B-BC58-5059EFB87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73514"/>
            <a:ext cx="10515600" cy="1325563"/>
          </a:xfrm>
        </p:spPr>
        <p:txBody>
          <a:bodyPr/>
          <a:lstStyle/>
          <a:p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Kleuren.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4EE6E-0C89-41B5-A8ED-BC99EDA41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Vergrijsde tinten </a:t>
            </a:r>
          </a:p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Poeder en zandtinten </a:t>
            </a:r>
          </a:p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Warm en donkerrood</a:t>
            </a:r>
          </a:p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Paars!</a:t>
            </a:r>
          </a:p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Zacht roze </a:t>
            </a:r>
          </a:p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Donkere kleurtinten als groen, </a:t>
            </a:r>
          </a:p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blauw aubergine en oranje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B1123E-7CC5-4580-998C-4AB4EF4F11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" y="0"/>
            <a:ext cx="1513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33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97F7F-6B1C-4285-BCC2-073F16BC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Kleur van het jaar 2018.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C17476E-576E-47B8-A3BA-B72AFC901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264" y="1227534"/>
            <a:ext cx="3584317" cy="5175932"/>
          </a:xfrm>
        </p:spPr>
      </p:pic>
    </p:spTree>
    <p:extLst>
      <p:ext uri="{BB962C8B-B14F-4D97-AF65-F5344CB8AC3E}">
        <p14:creationId xmlns:p14="http://schemas.microsoft.com/office/powerpoint/2010/main" val="3688654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xmlns="" id="{986C3ACC-8FEB-46AF-AF7E-2A242C40A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70" y="2032974"/>
            <a:ext cx="4381500" cy="4067175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68E9F27-3F33-4218-A93F-F4243DFDE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41" y="637561"/>
            <a:ext cx="3540327" cy="54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87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0DB6E8-69A1-4655-9FC0-1DB37C69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370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>
                <a:solidFill>
                  <a:srgbClr val="95979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“Qua prints zien we veel geometrische vormen, gebaseerd op natuurlijke patronen als bladeren en bloemen.”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60F094-6DC1-450C-A2EE-B84971FF2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54179"/>
            <a:ext cx="160090" cy="522783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84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6F07DB-3827-4A5B-8D34-27C8752E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101" y="348347"/>
            <a:ext cx="10515600" cy="1325563"/>
          </a:xfrm>
        </p:spPr>
        <p:txBody>
          <a:bodyPr/>
          <a:lstStyle/>
          <a:p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Prints.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940224-6FC3-4023-B126-0FFFBB82F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090" y="2580634"/>
            <a:ext cx="10515600" cy="4351338"/>
          </a:xfrm>
        </p:spPr>
        <p:txBody>
          <a:bodyPr/>
          <a:lstStyle/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Geometrisch </a:t>
            </a:r>
          </a:p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Natuurlijk </a:t>
            </a:r>
          </a:p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Lambrisering </a:t>
            </a:r>
          </a:p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Art deco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AE507E-E5C3-4503-AB97-45E08A9DA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" y="0"/>
            <a:ext cx="1513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47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9D24BFF-58AE-45CA-9AF2-D5B5C863B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8" y="1013874"/>
            <a:ext cx="3096237" cy="496942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45AA34B-4766-4203-8093-D6CC4AF17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5" y="1017572"/>
            <a:ext cx="2969702" cy="49657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6A880DD-F731-4AF8-B085-275BBD420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96" y="1013874"/>
            <a:ext cx="3908103" cy="49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10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406EE2-770F-463F-9733-778FED72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849"/>
            <a:ext cx="10515600" cy="1325563"/>
          </a:xfrm>
        </p:spPr>
        <p:txBody>
          <a:bodyPr/>
          <a:lstStyle/>
          <a:p>
            <a:r>
              <a:rPr lang="nl-NL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Inspiratie.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4114AB-6394-45F7-BDAB-4603076B4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nl-NL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 algn="r">
              <a:buNone/>
            </a:pPr>
            <a:r>
              <a:rPr lang="nl-NL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Magazines </a:t>
            </a:r>
          </a:p>
          <a:p>
            <a:pPr marL="0" indent="0" algn="r">
              <a:buNone/>
            </a:pPr>
            <a:r>
              <a:rPr lang="nl-NL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Bloggers </a:t>
            </a:r>
          </a:p>
          <a:p>
            <a:pPr marL="0" indent="0" algn="r">
              <a:buNone/>
            </a:pPr>
            <a:r>
              <a:rPr lang="nl-NL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Opkomst instagram </a:t>
            </a:r>
          </a:p>
          <a:p>
            <a:pPr marL="0" indent="0" algn="r">
              <a:buNone/>
            </a:pPr>
            <a:r>
              <a:rPr lang="nl-NL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Pinterest </a:t>
            </a:r>
          </a:p>
          <a:p>
            <a:pPr marL="0" indent="0" algn="r">
              <a:buNone/>
            </a:pPr>
            <a:r>
              <a:rPr lang="nl-NL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Toonaangevende interieurontwerpers</a:t>
            </a:r>
          </a:p>
          <a:p>
            <a:pPr marL="0" indent="0" algn="r">
              <a:buNone/>
            </a:pPr>
            <a:r>
              <a:rPr lang="nl-NL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Inspirerende personen </a:t>
            </a:r>
          </a:p>
          <a:p>
            <a:pPr marL="0" indent="0" algn="r">
              <a:buNone/>
            </a:pPr>
            <a:r>
              <a:rPr lang="nl-NL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Inspirerende plaatsen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0BAAE3-3B77-4273-B888-1FC5E03C8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" y="0"/>
            <a:ext cx="1513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56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98BAB3C-2B46-46D0-A5D6-FCC8B0F73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86" y="172470"/>
            <a:ext cx="9491428" cy="6513060"/>
          </a:xfrm>
        </p:spPr>
      </p:pic>
    </p:spTree>
    <p:extLst>
      <p:ext uri="{BB962C8B-B14F-4D97-AF65-F5344CB8AC3E}">
        <p14:creationId xmlns:p14="http://schemas.microsoft.com/office/powerpoint/2010/main" val="1619963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196240B-CC8B-4ECB-A881-F451F365A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4" y="570452"/>
            <a:ext cx="10788211" cy="5388398"/>
          </a:xfrm>
        </p:spPr>
      </p:pic>
    </p:spTree>
    <p:extLst>
      <p:ext uri="{BB962C8B-B14F-4D97-AF65-F5344CB8AC3E}">
        <p14:creationId xmlns:p14="http://schemas.microsoft.com/office/powerpoint/2010/main" val="186207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368139-477D-488E-8131-D16D97DE0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59" y="1843341"/>
            <a:ext cx="4696786" cy="351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42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A530E3-EEA8-43FD-BC74-F2F11FE1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27F7BCB-E226-4EB9-B60B-7DFAFD6F3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04" y="207394"/>
            <a:ext cx="9664817" cy="6443211"/>
          </a:xfrm>
        </p:spPr>
      </p:pic>
    </p:spTree>
    <p:extLst>
      <p:ext uri="{BB962C8B-B14F-4D97-AF65-F5344CB8AC3E}">
        <p14:creationId xmlns:p14="http://schemas.microsoft.com/office/powerpoint/2010/main" val="307963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9AE17-2632-4C3A-9B46-CA51AFFFB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103" y="365125"/>
            <a:ext cx="10515600" cy="1325563"/>
          </a:xfrm>
        </p:spPr>
        <p:txBody>
          <a:bodyPr/>
          <a:lstStyle/>
          <a:p>
            <a:r>
              <a:rPr lang="nl-NL" dirty="0"/>
              <a:t>De Opdracht.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1EF684-C3A2-42E5-982B-624E2F82F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000" dirty="0"/>
          </a:p>
          <a:p>
            <a:pPr marL="0" indent="0" algn="r">
              <a:buNone/>
            </a:pPr>
            <a:endParaRPr lang="nl-NL" sz="2000" dirty="0"/>
          </a:p>
          <a:p>
            <a:pPr marL="0" indent="0" algn="r">
              <a:buNone/>
            </a:pPr>
            <a:r>
              <a:rPr lang="nl-NL" sz="2000" dirty="0"/>
              <a:t>Maak een eigen stijlkader, passend binnen de woontrends van 2018. Denk hierbij aan kleur, vormgeving en styling. </a:t>
            </a:r>
          </a:p>
          <a:p>
            <a:pPr marL="0" indent="0" algn="r">
              <a:buNone/>
            </a:pPr>
            <a:endParaRPr lang="nl-NL" sz="2000" dirty="0"/>
          </a:p>
          <a:p>
            <a:pPr marL="0" indent="0" algn="r">
              <a:buNone/>
            </a:pPr>
            <a:endParaRPr lang="nl-NL" sz="2000" dirty="0"/>
          </a:p>
          <a:p>
            <a:pPr marL="0" indent="0" algn="r">
              <a:buNone/>
            </a:pPr>
            <a:r>
              <a:rPr lang="nl-NL" sz="2000" dirty="0"/>
              <a:t>Presenteer je stijlkader op een creatieve manier.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7AF759-C57E-4133-B1C6-E88DA4A68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" y="0"/>
            <a:ext cx="1513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7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0E7407-A16C-4D92-B997-186DAAE62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354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95979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“Interieurs worden steeds klassieker met kernmerken als puur, echt en elegant.”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08ACDAB-B720-4277-B93D-CA83433AC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 flipV="1">
            <a:off x="486561" y="5257799"/>
            <a:ext cx="1037439" cy="1184945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634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A55D327-66D2-4267-AECD-3AF8DCDB1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125053"/>
            <a:ext cx="4114800" cy="51360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0A7ACC-3F9A-4E47-B6FA-2BE4B9E74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640" y="1125053"/>
            <a:ext cx="3583106" cy="513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6C3881B-B48F-4F1D-B496-C9B573FF4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893" y="1125053"/>
            <a:ext cx="3651769" cy="513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A45D4D-3B67-4596-83DD-17FA521B2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57" y="303532"/>
            <a:ext cx="10515600" cy="1325563"/>
          </a:xfrm>
        </p:spPr>
        <p:txBody>
          <a:bodyPr/>
          <a:lstStyle/>
          <a:p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Stijl.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BF8FD6-1770-4A55-AC0D-51985B781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3130"/>
            <a:ext cx="10515600" cy="4351338"/>
          </a:xfrm>
        </p:spPr>
        <p:txBody>
          <a:bodyPr/>
          <a:lstStyle/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Eclectisch</a:t>
            </a:r>
          </a:p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Warmte</a:t>
            </a:r>
          </a:p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Gezelligheid</a:t>
            </a:r>
          </a:p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Hedendaags vs Vintage </a:t>
            </a:r>
          </a:p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Planten </a:t>
            </a:r>
          </a:p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Colorblocking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AF46B2-849F-4E27-B033-8A72EA8DB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" y="0"/>
            <a:ext cx="1513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6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676707-DE8C-4B65-BE1C-D7ADF586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370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>
                <a:solidFill>
                  <a:srgbClr val="959796"/>
                </a:solidFill>
              </a:rPr>
              <a:t>“Mix and match zijn de belangrijkste sleutelwoorden in het interieur van 2018. Het is zelfs mogelijk om twee uiterste stijlen met elkaar te mixen”</a:t>
            </a:r>
          </a:p>
        </p:txBody>
      </p:sp>
    </p:spTree>
    <p:extLst>
      <p:ext uri="{BB962C8B-B14F-4D97-AF65-F5344CB8AC3E}">
        <p14:creationId xmlns:p14="http://schemas.microsoft.com/office/powerpoint/2010/main" val="2094691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DAE245-1EBB-4287-8AC0-072123146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2" y="3303853"/>
            <a:ext cx="2552654" cy="30167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4A5891-886F-406B-88C6-03D264154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9" y="3771900"/>
            <a:ext cx="2365811" cy="28230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5A0A5B5-5B71-42B9-85D9-5D49B52EF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01" y="269068"/>
            <a:ext cx="3030699" cy="45460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E46BB0F-686A-4042-80A6-CE6CE3861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2270583"/>
            <a:ext cx="2247900" cy="4324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80C0D18-E289-4BAD-8E46-908D0A098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47" y="263067"/>
            <a:ext cx="2398552" cy="33894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9D8768F-0EE1-4824-8C5A-E5BA78B507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04" y="263067"/>
            <a:ext cx="2117275" cy="28230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FA794ED-26C1-4D04-8D83-DA99A73DD1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1" y="537374"/>
            <a:ext cx="1763488" cy="26452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FBF9770-20E6-43F9-92E5-286C9C346F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0" y="4290232"/>
            <a:ext cx="1884399" cy="2298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5F7D85B-54E8-4276-8F0E-8B526117F7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02" y="263067"/>
            <a:ext cx="1556399" cy="19041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8279314-05C6-4EB9-BA05-F2ED5443E1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056" y="3234865"/>
            <a:ext cx="1474223" cy="315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4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47ADF2-2175-4991-8806-3A3A2358D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85" y="96677"/>
            <a:ext cx="10515600" cy="1325563"/>
          </a:xfrm>
        </p:spPr>
        <p:txBody>
          <a:bodyPr/>
          <a:lstStyle/>
          <a:p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Materialen.</a:t>
            </a:r>
            <a:r>
              <a:rPr lang="nl-NL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A1DAE7-6004-487F-9AAE-BEE257666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Zwart Staal</a:t>
            </a:r>
          </a:p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Goud en Messing </a:t>
            </a:r>
          </a:p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Natuursteen </a:t>
            </a:r>
          </a:p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Donker (teak) hout</a:t>
            </a:r>
          </a:p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Eiken </a:t>
            </a:r>
          </a:p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Rotan </a:t>
            </a:r>
          </a:p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Hoogpolig tapijt </a:t>
            </a:r>
          </a:p>
          <a:p>
            <a:pPr marL="0" indent="0" algn="r">
              <a:buNone/>
            </a:pPr>
            <a:r>
              <a:rPr lang="nl-NL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Velvet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BAA4EF-23A9-476E-8F56-6608755A7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" y="0"/>
            <a:ext cx="1513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8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46166A-6E42-4455-94F3-3FD5CBBA6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4" y="650080"/>
            <a:ext cx="2457450" cy="3686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F24CB3-2F75-4E1C-987A-9AE44D82C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8366" y="3655782"/>
            <a:ext cx="2103899" cy="3814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932A22F-DF23-4793-B421-735B6CD8E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362" y="2878929"/>
            <a:ext cx="3814762" cy="38147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AA01F1-E206-45AE-B6F7-7D714CF96C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00" y="159884"/>
            <a:ext cx="1730394" cy="64552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AE54246-DEE8-45D0-9F69-897ECB993F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66" y="774308"/>
            <a:ext cx="2104621" cy="21046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A89CF9A-9FBC-446E-9F7D-C76D7F4486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94" y="433587"/>
            <a:ext cx="2173360" cy="27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7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195</Words>
  <Application>Microsoft Office PowerPoint</Application>
  <PresentationFormat>Breedbeeld</PresentationFormat>
  <Paragraphs>52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Malgun Gothic</vt:lpstr>
      <vt:lpstr>Arial</vt:lpstr>
      <vt:lpstr>Calibri</vt:lpstr>
      <vt:lpstr>Calibri Light</vt:lpstr>
      <vt:lpstr>Malgun Gothic Semilight</vt:lpstr>
      <vt:lpstr>Office Theme</vt:lpstr>
      <vt:lpstr>Woontrends 2018</vt:lpstr>
      <vt:lpstr>PowerPoint-presentatie</vt:lpstr>
      <vt:lpstr>“Interieurs worden steeds klassieker met kernmerken als puur, echt en elegant.”</vt:lpstr>
      <vt:lpstr>PowerPoint-presentatie</vt:lpstr>
      <vt:lpstr>Stijl. </vt:lpstr>
      <vt:lpstr>“Mix and match zijn de belangrijkste sleutelwoorden in het interieur van 2018. Het is zelfs mogelijk om twee uiterste stijlen met elkaar te mixen”</vt:lpstr>
      <vt:lpstr>PowerPoint-presentatie</vt:lpstr>
      <vt:lpstr>Materialen. </vt:lpstr>
      <vt:lpstr>PowerPoint-presentatie</vt:lpstr>
      <vt:lpstr>“Een interieur anno 2018 heeft een witte basis in combinatie met natuurlijke tinten en af en toe een kleurrijke uitspatting.”</vt:lpstr>
      <vt:lpstr>Kleuren. </vt:lpstr>
      <vt:lpstr>Kleur van het jaar 2018. </vt:lpstr>
      <vt:lpstr>PowerPoint-presentatie</vt:lpstr>
      <vt:lpstr>“Qua prints zien we veel geometrische vormen, gebaseerd op natuurlijke patronen als bladeren en bloemen.”</vt:lpstr>
      <vt:lpstr>Prints.</vt:lpstr>
      <vt:lpstr>PowerPoint-presentatie</vt:lpstr>
      <vt:lpstr>Inspiratie.</vt:lpstr>
      <vt:lpstr>PowerPoint-presentatie</vt:lpstr>
      <vt:lpstr>PowerPoint-presentatie</vt:lpstr>
      <vt:lpstr>PowerPoint-presentatie</vt:lpstr>
      <vt:lpstr>De Opdracht.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Woontrends 2018</dc:title>
  <dc:creator>Backoffice | John Egberts</dc:creator>
  <cp:lastModifiedBy>Annoeschka Turksema</cp:lastModifiedBy>
  <cp:revision>15</cp:revision>
  <dcterms:created xsi:type="dcterms:W3CDTF">2017-12-11T13:55:37Z</dcterms:created>
  <dcterms:modified xsi:type="dcterms:W3CDTF">2017-12-19T14:05:18Z</dcterms:modified>
</cp:coreProperties>
</file>